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72" r:id="rId3"/>
    <p:sldId id="271" r:id="rId4"/>
    <p:sldId id="273" r:id="rId5"/>
    <p:sldId id="274" r:id="rId6"/>
    <p:sldId id="256" r:id="rId7"/>
    <p:sldId id="258" r:id="rId8"/>
    <p:sldId id="259" r:id="rId9"/>
    <p:sldId id="261" r:id="rId10"/>
    <p:sldId id="262" r:id="rId11"/>
    <p:sldId id="263" r:id="rId12"/>
    <p:sldId id="264" r:id="rId13"/>
    <p:sldId id="265" r:id="rId14"/>
    <p:sldId id="270" r:id="rId15"/>
    <p:sldId id="266" r:id="rId16"/>
    <p:sldId id="267" r:id="rId17"/>
    <p:sldId id="268" r:id="rId18"/>
    <p:sldId id="269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BBD2-5FCF-4B14-9F2B-B4AF7ED3CA63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7CBC-36AB-415F-BE75-9F9322D43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94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BBD2-5FCF-4B14-9F2B-B4AF7ED3CA63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7CBC-36AB-415F-BE75-9F9322D43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80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BBD2-5FCF-4B14-9F2B-B4AF7ED3CA63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7CBC-36AB-415F-BE75-9F9322D43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48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BBD2-5FCF-4B14-9F2B-B4AF7ED3CA63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7CBC-36AB-415F-BE75-9F9322D43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56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BBD2-5FCF-4B14-9F2B-B4AF7ED3CA63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7CBC-36AB-415F-BE75-9F9322D43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69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BBD2-5FCF-4B14-9F2B-B4AF7ED3CA63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7CBC-36AB-415F-BE75-9F9322D43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5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BBD2-5FCF-4B14-9F2B-B4AF7ED3CA63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7CBC-36AB-415F-BE75-9F9322D43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63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BBD2-5FCF-4B14-9F2B-B4AF7ED3CA63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7CBC-36AB-415F-BE75-9F9322D43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8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BBD2-5FCF-4B14-9F2B-B4AF7ED3CA63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7CBC-36AB-415F-BE75-9F9322D43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08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BBD2-5FCF-4B14-9F2B-B4AF7ED3CA63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7CBC-36AB-415F-BE75-9F9322D43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58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BBD2-5FCF-4B14-9F2B-B4AF7ED3CA63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7CBC-36AB-415F-BE75-9F9322D43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36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DBBD2-5FCF-4B14-9F2B-B4AF7ED3CA63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A7CBC-36AB-415F-BE75-9F9322D43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4"/>
          <p:cNvSpPr txBox="1"/>
          <p:nvPr/>
        </p:nvSpPr>
        <p:spPr>
          <a:xfrm rot="20880533">
            <a:off x="1938006" y="459430"/>
            <a:ext cx="8675953" cy="59265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The Freedom</a:t>
            </a:r>
            <a:r>
              <a:rPr lang="en-US" sz="3600" b="1" baseline="0" dirty="0"/>
              <a:t> Samsung.... for your Freedom</a:t>
            </a:r>
            <a:endParaRPr lang="en-US" sz="3600" b="1" dirty="0"/>
          </a:p>
        </p:txBody>
      </p:sp>
      <p:sp>
        <p:nvSpPr>
          <p:cNvPr id="5" name="Cube 4"/>
          <p:cNvSpPr/>
          <p:nvPr/>
        </p:nvSpPr>
        <p:spPr>
          <a:xfrm rot="21090748">
            <a:off x="3442037" y="3684902"/>
            <a:ext cx="5257125" cy="762085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spc="0" dirty="0">
                <a:ln w="0"/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</a:rPr>
              <a:t>Each Bundle package includes </a:t>
            </a:r>
            <a:r>
              <a:rPr lang="en-US" sz="1400" b="1" cap="none" spc="0" dirty="0">
                <a:ln w="0"/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Free Minutes on every network </a:t>
            </a:r>
            <a:r>
              <a:rPr lang="en-US" sz="1400" b="1" cap="none" spc="0" dirty="0">
                <a:ln w="0"/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</a:rPr>
              <a:t>worth more than installment:</a:t>
            </a:r>
          </a:p>
        </p:txBody>
      </p:sp>
      <p:sp>
        <p:nvSpPr>
          <p:cNvPr id="6" name="Rectangle 5"/>
          <p:cNvSpPr/>
          <p:nvPr/>
        </p:nvSpPr>
        <p:spPr>
          <a:xfrm>
            <a:off x="1263650" y="1396242"/>
            <a:ext cx="9613900" cy="19541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Freedom Samsung</a:t>
            </a:r>
            <a:r>
              <a:rPr lang="en-US" sz="2800" b="0" baseline="0" dirty="0"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offers ONEOFFICE solution for all your office needs.</a:t>
            </a:r>
            <a:endParaRPr lang="en-US" sz="4800" dirty="0">
              <a:effectLst/>
            </a:endParaRPr>
          </a:p>
          <a:p>
            <a:r>
              <a:rPr lang="en-US" sz="2800" b="0" baseline="0" dirty="0"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2800" b="0" baseline="0" dirty="0" err="1"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Oneoffice</a:t>
            </a:r>
            <a:r>
              <a:rPr lang="en-US" sz="2800" b="0" baseline="0" dirty="0"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package deals come in bundles….All for 5 year contract. </a:t>
            </a:r>
            <a:endParaRPr lang="en-US" sz="4800" dirty="0">
              <a:effectLst/>
            </a:endParaRPr>
          </a:p>
          <a:p>
            <a:pPr algn="ctr"/>
            <a:endParaRPr lang="en-US" sz="4800" b="1" cap="none" spc="0" baseline="0" dirty="0">
              <a:ln w="0"/>
              <a:solidFill>
                <a:srgbClr val="0070C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4300" y="4978400"/>
            <a:ext cx="8003810" cy="12970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cap="none" spc="0" dirty="0">
                <a:ln w="0"/>
                <a:solidFill>
                  <a:srgbClr val="0070C0"/>
                </a:solidFill>
                <a:effectLst/>
              </a:rPr>
              <a:t>Choose</a:t>
            </a:r>
            <a:r>
              <a:rPr lang="en-US" sz="2000" b="1" cap="none" spc="0" baseline="0" dirty="0">
                <a:ln w="0"/>
                <a:solidFill>
                  <a:srgbClr val="0070C0"/>
                </a:solidFill>
                <a:effectLst/>
              </a:rPr>
              <a:t> Bundles with free minutes pm that best suits </a:t>
            </a:r>
            <a:r>
              <a:rPr lang="en-US" sz="2000" b="1" cap="none" spc="0" baseline="0" dirty="0" err="1">
                <a:ln w="0"/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</a:rPr>
              <a:t>you.We</a:t>
            </a:r>
            <a:r>
              <a:rPr lang="en-US" sz="2000" b="1" cap="none" spc="0" baseline="0" dirty="0">
                <a:ln w="0"/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</a:rPr>
              <a:t> can do analysis on your current phone usage and assist to select the most cost effective bundle.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023" y="5369870"/>
            <a:ext cx="1435585" cy="846869"/>
          </a:xfrm>
          <a:prstGeom prst="rect">
            <a:avLst/>
          </a:prstGeom>
        </p:spPr>
      </p:pic>
      <p:sp>
        <p:nvSpPr>
          <p:cNvPr id="15" name="TextBox 55"/>
          <p:cNvSpPr txBox="1"/>
          <p:nvPr/>
        </p:nvSpPr>
        <p:spPr>
          <a:xfrm>
            <a:off x="9914918" y="6139645"/>
            <a:ext cx="1438301" cy="13583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 err="1" smtClean="0">
                <a:solidFill>
                  <a:schemeClr val="accent6">
                    <a:lumMod val="50000"/>
                  </a:schemeClr>
                </a:solidFill>
              </a:rPr>
              <a:t>Freedomsamsung</a:t>
            </a:r>
            <a:r>
              <a:rPr lang="en-US" sz="800" b="1" baseline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800" b="1" baseline="0" dirty="0">
                <a:solidFill>
                  <a:schemeClr val="accent6">
                    <a:lumMod val="50000"/>
                  </a:schemeClr>
                </a:solidFill>
              </a:rPr>
              <a:t>Partner</a:t>
            </a:r>
            <a:endParaRPr lang="en-US" sz="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16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4486">
        <p15:prstTrans prst="curtains"/>
      </p:transition>
    </mc:Choice>
    <mc:Fallback xmlns="">
      <p:transition spd="slow" advTm="44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49" y="0"/>
            <a:ext cx="4848301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689947" y="5294021"/>
            <a:ext cx="1438301" cy="905611"/>
            <a:chOff x="529078" y="5675851"/>
            <a:chExt cx="1438301" cy="90561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183" y="5675851"/>
              <a:ext cx="1435585" cy="846869"/>
            </a:xfrm>
            <a:prstGeom prst="rect">
              <a:avLst/>
            </a:prstGeom>
          </p:spPr>
        </p:pic>
        <p:sp>
          <p:nvSpPr>
            <p:cNvPr id="10" name="TextBox 55"/>
            <p:cNvSpPr txBox="1"/>
            <p:nvPr/>
          </p:nvSpPr>
          <p:spPr>
            <a:xfrm>
              <a:off x="529078" y="6445626"/>
              <a:ext cx="1438301" cy="135836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Freedomsamsung</a:t>
              </a:r>
              <a:r>
                <a:rPr lang="en-US" sz="800" b="1" baseline="0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800" b="1" baseline="0" dirty="0">
                  <a:solidFill>
                    <a:schemeClr val="accent6">
                      <a:lumMod val="50000"/>
                    </a:schemeClr>
                  </a:solidFill>
                </a:rPr>
                <a:t>Partner</a:t>
              </a:r>
              <a:endParaRPr lang="en-US" sz="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46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025">
        <p15:prstTrans prst="curtains"/>
      </p:transition>
    </mc:Choice>
    <mc:Fallback xmlns="">
      <p:transition spd="slow" advTm="10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49" y="0"/>
            <a:ext cx="484830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689947" y="5294021"/>
            <a:ext cx="1438301" cy="905611"/>
            <a:chOff x="529078" y="5675851"/>
            <a:chExt cx="1438301" cy="90561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183" y="5675851"/>
              <a:ext cx="1435585" cy="846869"/>
            </a:xfrm>
            <a:prstGeom prst="rect">
              <a:avLst/>
            </a:prstGeom>
          </p:spPr>
        </p:pic>
        <p:sp>
          <p:nvSpPr>
            <p:cNvPr id="11" name="TextBox 55"/>
            <p:cNvSpPr txBox="1"/>
            <p:nvPr/>
          </p:nvSpPr>
          <p:spPr>
            <a:xfrm>
              <a:off x="529078" y="6445626"/>
              <a:ext cx="1438301" cy="135836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Freedomsamsung</a:t>
              </a:r>
              <a:r>
                <a:rPr lang="en-US" sz="800" b="1" baseline="0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800" b="1" baseline="0" dirty="0">
                  <a:solidFill>
                    <a:schemeClr val="accent6">
                      <a:lumMod val="50000"/>
                    </a:schemeClr>
                  </a:solidFill>
                </a:rPr>
                <a:t>Partner</a:t>
              </a:r>
              <a:endParaRPr lang="en-US" sz="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28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443">
        <p15:prstTrans prst="curtains"/>
      </p:transition>
    </mc:Choice>
    <mc:Fallback xmlns="">
      <p:transition spd="slow" advTm="34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49" y="0"/>
            <a:ext cx="4848301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689947" y="5294021"/>
            <a:ext cx="1438301" cy="905611"/>
            <a:chOff x="529078" y="5675851"/>
            <a:chExt cx="1438301" cy="90561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183" y="5675851"/>
              <a:ext cx="1435585" cy="846869"/>
            </a:xfrm>
            <a:prstGeom prst="rect">
              <a:avLst/>
            </a:prstGeom>
          </p:spPr>
        </p:pic>
        <p:sp>
          <p:nvSpPr>
            <p:cNvPr id="10" name="TextBox 55"/>
            <p:cNvSpPr txBox="1"/>
            <p:nvPr/>
          </p:nvSpPr>
          <p:spPr>
            <a:xfrm>
              <a:off x="529078" y="6445626"/>
              <a:ext cx="1438301" cy="135836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Freedomsamsung</a:t>
              </a:r>
              <a:r>
                <a:rPr lang="en-US" sz="800" b="1" baseline="0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800" b="1" baseline="0" dirty="0">
                  <a:solidFill>
                    <a:schemeClr val="accent6">
                      <a:lumMod val="50000"/>
                    </a:schemeClr>
                  </a:solidFill>
                </a:rPr>
                <a:t>Partner</a:t>
              </a:r>
              <a:endParaRPr lang="en-US" sz="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16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106">
        <p15:prstTrans prst="curtains"/>
      </p:transition>
    </mc:Choice>
    <mc:Fallback xmlns="">
      <p:transition spd="slow" advTm="11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49" y="0"/>
            <a:ext cx="4848301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689947" y="5294021"/>
            <a:ext cx="1438301" cy="905611"/>
            <a:chOff x="529078" y="5675851"/>
            <a:chExt cx="1438301" cy="90561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183" y="5675851"/>
              <a:ext cx="1435585" cy="846869"/>
            </a:xfrm>
            <a:prstGeom prst="rect">
              <a:avLst/>
            </a:prstGeom>
          </p:spPr>
        </p:pic>
        <p:sp>
          <p:nvSpPr>
            <p:cNvPr id="10" name="TextBox 55"/>
            <p:cNvSpPr txBox="1"/>
            <p:nvPr/>
          </p:nvSpPr>
          <p:spPr>
            <a:xfrm>
              <a:off x="529078" y="6445626"/>
              <a:ext cx="1438301" cy="135836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Freedomsamsung</a:t>
              </a:r>
              <a:r>
                <a:rPr lang="en-US" sz="800" b="1" baseline="0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800" b="1" baseline="0" dirty="0">
                  <a:solidFill>
                    <a:schemeClr val="accent6">
                      <a:lumMod val="50000"/>
                    </a:schemeClr>
                  </a:solidFill>
                </a:rPr>
                <a:t>Partner</a:t>
              </a:r>
              <a:endParaRPr lang="en-US" sz="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22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99">
        <p15:prstTrans prst="curtains"/>
      </p:transition>
    </mc:Choice>
    <mc:Fallback xmlns="">
      <p:transition spd="slow" advTm="3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505200" y="177800"/>
            <a:ext cx="5118100" cy="6553200"/>
            <a:chOff x="0" y="0"/>
            <a:chExt cx="3170777" cy="41007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203589"/>
              <a:ext cx="3170589" cy="189720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18" y="0"/>
              <a:ext cx="3162859" cy="2222286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9689947" y="5294021"/>
            <a:ext cx="1438301" cy="905611"/>
            <a:chOff x="529078" y="5675851"/>
            <a:chExt cx="1438301" cy="90561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183" y="5675851"/>
              <a:ext cx="1435585" cy="846869"/>
            </a:xfrm>
            <a:prstGeom prst="rect">
              <a:avLst/>
            </a:prstGeom>
          </p:spPr>
        </p:pic>
        <p:sp>
          <p:nvSpPr>
            <p:cNvPr id="15" name="TextBox 55"/>
            <p:cNvSpPr txBox="1"/>
            <p:nvPr/>
          </p:nvSpPr>
          <p:spPr>
            <a:xfrm>
              <a:off x="529078" y="6445626"/>
              <a:ext cx="1438301" cy="135836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Freedomsamsung</a:t>
              </a:r>
              <a:r>
                <a:rPr lang="en-US" sz="800" b="1" baseline="0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800" b="1" baseline="0" dirty="0">
                  <a:solidFill>
                    <a:schemeClr val="accent6">
                      <a:lumMod val="50000"/>
                    </a:schemeClr>
                  </a:solidFill>
                </a:rPr>
                <a:t>Partner</a:t>
              </a:r>
              <a:endParaRPr lang="en-US" sz="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78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331">
        <p15:prstTrans prst="curtains"/>
      </p:transition>
    </mc:Choice>
    <mc:Fallback xmlns="">
      <p:transition spd="slow" advTm="13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49" y="0"/>
            <a:ext cx="4848301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689947" y="5294021"/>
            <a:ext cx="1438301" cy="905611"/>
            <a:chOff x="529078" y="5675851"/>
            <a:chExt cx="1438301" cy="90561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183" y="5675851"/>
              <a:ext cx="1435585" cy="846869"/>
            </a:xfrm>
            <a:prstGeom prst="rect">
              <a:avLst/>
            </a:prstGeom>
          </p:spPr>
        </p:pic>
        <p:sp>
          <p:nvSpPr>
            <p:cNvPr id="12" name="TextBox 55"/>
            <p:cNvSpPr txBox="1"/>
            <p:nvPr/>
          </p:nvSpPr>
          <p:spPr>
            <a:xfrm>
              <a:off x="529078" y="6445626"/>
              <a:ext cx="1438301" cy="135836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Freedomsamsung</a:t>
              </a:r>
              <a:r>
                <a:rPr lang="en-US" sz="800" b="1" baseline="0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800" b="1" baseline="0" dirty="0">
                  <a:solidFill>
                    <a:schemeClr val="accent6">
                      <a:lumMod val="50000"/>
                    </a:schemeClr>
                  </a:solidFill>
                </a:rPr>
                <a:t>Partner</a:t>
              </a:r>
              <a:endParaRPr lang="en-US" sz="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36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83">
        <p15:prstTrans prst="curtains"/>
      </p:transition>
    </mc:Choice>
    <mc:Fallback xmlns="">
      <p:transition spd="slow" advTm="3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49" y="0"/>
            <a:ext cx="4848301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689947" y="5294021"/>
            <a:ext cx="1438301" cy="905611"/>
            <a:chOff x="529078" y="5675851"/>
            <a:chExt cx="1438301" cy="90561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183" y="5675851"/>
              <a:ext cx="1435585" cy="846869"/>
            </a:xfrm>
            <a:prstGeom prst="rect">
              <a:avLst/>
            </a:prstGeom>
          </p:spPr>
        </p:pic>
        <p:sp>
          <p:nvSpPr>
            <p:cNvPr id="10" name="TextBox 55"/>
            <p:cNvSpPr txBox="1"/>
            <p:nvPr/>
          </p:nvSpPr>
          <p:spPr>
            <a:xfrm>
              <a:off x="529078" y="6445626"/>
              <a:ext cx="1438301" cy="135836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Freedomsamsung</a:t>
              </a:r>
              <a:r>
                <a:rPr lang="en-US" sz="800" b="1" baseline="0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800" b="1" baseline="0" dirty="0">
                  <a:solidFill>
                    <a:schemeClr val="accent6">
                      <a:lumMod val="50000"/>
                    </a:schemeClr>
                  </a:solidFill>
                </a:rPr>
                <a:t>Partner</a:t>
              </a:r>
              <a:endParaRPr lang="en-US" sz="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11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4732">
        <p15:prstTrans prst="curtains"/>
      </p:transition>
    </mc:Choice>
    <mc:Fallback xmlns="">
      <p:transition spd="slow" advTm="47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49" y="0"/>
            <a:ext cx="4848301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689947" y="5294021"/>
            <a:ext cx="1438301" cy="905611"/>
            <a:chOff x="529078" y="5675851"/>
            <a:chExt cx="1438301" cy="90561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183" y="5675851"/>
              <a:ext cx="1435585" cy="846869"/>
            </a:xfrm>
            <a:prstGeom prst="rect">
              <a:avLst/>
            </a:prstGeom>
          </p:spPr>
        </p:pic>
        <p:sp>
          <p:nvSpPr>
            <p:cNvPr id="10" name="TextBox 55"/>
            <p:cNvSpPr txBox="1"/>
            <p:nvPr/>
          </p:nvSpPr>
          <p:spPr>
            <a:xfrm>
              <a:off x="529078" y="6445626"/>
              <a:ext cx="1438301" cy="135836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Freedomsamsung</a:t>
              </a:r>
              <a:r>
                <a:rPr lang="en-US" sz="800" b="1" baseline="0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800" b="1" baseline="0" dirty="0">
                  <a:solidFill>
                    <a:schemeClr val="accent6">
                      <a:lumMod val="50000"/>
                    </a:schemeClr>
                  </a:solidFill>
                </a:rPr>
                <a:t>Partner</a:t>
              </a:r>
              <a:endParaRPr lang="en-US" sz="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18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143">
        <p15:prstTrans prst="curtains"/>
      </p:transition>
    </mc:Choice>
    <mc:Fallback xmlns="">
      <p:transition spd="slow" advTm="31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49" y="0"/>
            <a:ext cx="4848301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689947" y="5294021"/>
            <a:ext cx="1438301" cy="905611"/>
            <a:chOff x="529078" y="5675851"/>
            <a:chExt cx="1438301" cy="90561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183" y="5675851"/>
              <a:ext cx="1435585" cy="846869"/>
            </a:xfrm>
            <a:prstGeom prst="rect">
              <a:avLst/>
            </a:prstGeom>
          </p:spPr>
        </p:pic>
        <p:sp>
          <p:nvSpPr>
            <p:cNvPr id="10" name="TextBox 55"/>
            <p:cNvSpPr txBox="1"/>
            <p:nvPr/>
          </p:nvSpPr>
          <p:spPr>
            <a:xfrm>
              <a:off x="529078" y="6445626"/>
              <a:ext cx="1438301" cy="135836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Freedomsamsung</a:t>
              </a:r>
              <a:r>
                <a:rPr lang="en-US" sz="800" b="1" baseline="0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800" b="1" baseline="0" dirty="0">
                  <a:solidFill>
                    <a:schemeClr val="accent6">
                      <a:lumMod val="50000"/>
                    </a:schemeClr>
                  </a:solidFill>
                </a:rPr>
                <a:t>Partner</a:t>
              </a:r>
              <a:endParaRPr lang="en-US" sz="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62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291">
        <p15:prstTrans prst="curtains"/>
      </p:transition>
    </mc:Choice>
    <mc:Fallback xmlns="">
      <p:transition spd="slow" advTm="22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0"/>
          <p:cNvSpPr txBox="1"/>
          <p:nvPr/>
        </p:nvSpPr>
        <p:spPr>
          <a:xfrm rot="21117043">
            <a:off x="2122496" y="2820043"/>
            <a:ext cx="7564720" cy="3235894"/>
          </a:xfrm>
          <a:prstGeom prst="cube">
            <a:avLst/>
          </a:prstGeom>
          <a:solidFill>
            <a:schemeClr val="accent6">
              <a:lumMod val="40000"/>
              <a:lumOff val="60000"/>
            </a:schemeClr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latin typeface="Algerian" panose="04020705040A02060702" pitchFamily="82" charset="0"/>
              </a:rPr>
              <a:t>                           Contact:</a:t>
            </a:r>
          </a:p>
          <a:p>
            <a:endParaRPr lang="en-US" sz="2400" b="1">
              <a:latin typeface="Algerian" panose="04020705040A02060702" pitchFamily="82" charset="0"/>
            </a:endParaRPr>
          </a:p>
          <a:p>
            <a:r>
              <a:rPr lang="en-US" sz="2400" b="1">
                <a:solidFill>
                  <a:sysClr val="windowText" lastClr="000000"/>
                </a:solidFill>
                <a:latin typeface="Bodoni MT" panose="02070603080606020203" pitchFamily="18" charset="0"/>
              </a:rPr>
              <a:t>Jerry</a:t>
            </a:r>
            <a:r>
              <a:rPr lang="en-US" sz="2400" b="1">
                <a:solidFill>
                  <a:srgbClr val="0070C0"/>
                </a:solidFill>
                <a:latin typeface="Bodoni MT" panose="02070603080606020203" pitchFamily="18" charset="0"/>
              </a:rPr>
              <a:t> </a:t>
            </a:r>
            <a:r>
              <a:rPr lang="en-US" sz="2400" b="1">
                <a:solidFill>
                  <a:srgbClr val="0070C0"/>
                </a:solidFill>
              </a:rPr>
              <a:t>: 071 313 4287 </a:t>
            </a:r>
            <a:r>
              <a:rPr lang="en-US" sz="2400" b="1">
                <a:solidFill>
                  <a:schemeClr val="tx1"/>
                </a:solidFill>
              </a:rPr>
              <a:t>or</a:t>
            </a:r>
            <a:r>
              <a:rPr lang="en-US" sz="2400" b="1">
                <a:solidFill>
                  <a:srgbClr val="0070C0"/>
                </a:solidFill>
              </a:rPr>
              <a:t> 071 445 3330</a:t>
            </a:r>
            <a:endParaRPr lang="en-US" sz="2400" b="1"/>
          </a:p>
          <a:p>
            <a:r>
              <a:rPr lang="en-US" sz="2400" b="1">
                <a:solidFill>
                  <a:sysClr val="windowText" lastClr="000000"/>
                </a:solidFill>
                <a:latin typeface="Bodoni MT" panose="02070603080606020203" pitchFamily="18" charset="0"/>
              </a:rPr>
              <a:t>Ray</a:t>
            </a:r>
            <a:r>
              <a:rPr lang="en-US" sz="2400" b="1">
                <a:solidFill>
                  <a:srgbClr val="0070C0"/>
                </a:solidFill>
              </a:rPr>
              <a:t> : 084 984 2117</a:t>
            </a:r>
          </a:p>
          <a:p>
            <a:r>
              <a:rPr lang="en-US" sz="2400" b="1">
                <a:solidFill>
                  <a:srgbClr val="0070C0"/>
                </a:solidFill>
              </a:rPr>
              <a:t>jeomothale.wixsite.com/lejethomo-pty-ltd</a:t>
            </a:r>
          </a:p>
        </p:txBody>
      </p:sp>
      <p:grpSp>
        <p:nvGrpSpPr>
          <p:cNvPr id="8" name="Group 7"/>
          <p:cNvGrpSpPr/>
          <p:nvPr/>
        </p:nvGrpSpPr>
        <p:grpSpPr>
          <a:xfrm rot="21105543">
            <a:off x="7340172" y="3332592"/>
            <a:ext cx="1449690" cy="905611"/>
            <a:chOff x="4765925" y="470297"/>
            <a:chExt cx="1438301" cy="90561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8030" y="470297"/>
              <a:ext cx="1435585" cy="846869"/>
            </a:xfrm>
            <a:prstGeom prst="rect">
              <a:avLst/>
            </a:prstGeom>
          </p:spPr>
        </p:pic>
        <p:sp>
          <p:nvSpPr>
            <p:cNvPr id="10" name="TextBox 55"/>
            <p:cNvSpPr txBox="1"/>
            <p:nvPr/>
          </p:nvSpPr>
          <p:spPr>
            <a:xfrm>
              <a:off x="4765925" y="1240072"/>
              <a:ext cx="1438301" cy="135836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b="1">
                  <a:solidFill>
                    <a:schemeClr val="accent6">
                      <a:lumMod val="50000"/>
                    </a:schemeClr>
                  </a:solidFill>
                </a:rPr>
                <a:t>Freedoomsamsung</a:t>
              </a:r>
              <a:r>
                <a:rPr lang="en-US" sz="800" b="1" baseline="0">
                  <a:solidFill>
                    <a:schemeClr val="accent6">
                      <a:lumMod val="50000"/>
                    </a:schemeClr>
                  </a:solidFill>
                </a:rPr>
                <a:t> Partner</a:t>
              </a:r>
              <a:endParaRPr lang="en-US" sz="800" b="1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70439" y="685782"/>
            <a:ext cx="101992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0070C0"/>
                </a:solidFill>
              </a:rPr>
              <a:t>Please contact us for a presentation, we will be there.</a:t>
            </a:r>
          </a:p>
          <a:p>
            <a:pPr algn="ctr"/>
            <a:r>
              <a:rPr lang="en-US" sz="3600" b="0" cap="none" spc="0" dirty="0" smtClean="0">
                <a:ln w="0"/>
                <a:solidFill>
                  <a:srgbClr val="0070C0"/>
                </a:solidFill>
                <a:effectLst/>
              </a:rPr>
              <a:t>Book also for an appointment on our website…..</a:t>
            </a:r>
            <a:endParaRPr lang="en-US" sz="3600" b="0" cap="none" spc="0" dirty="0">
              <a:ln w="0"/>
              <a:solidFill>
                <a:srgbClr val="0070C0"/>
              </a:solidFill>
              <a:effectLst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876505" y="5450776"/>
            <a:ext cx="1438301" cy="905611"/>
            <a:chOff x="529078" y="5675851"/>
            <a:chExt cx="1438301" cy="90561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183" y="5675851"/>
              <a:ext cx="1435585" cy="846869"/>
            </a:xfrm>
            <a:prstGeom prst="rect">
              <a:avLst/>
            </a:prstGeom>
          </p:spPr>
        </p:pic>
        <p:sp>
          <p:nvSpPr>
            <p:cNvPr id="15" name="TextBox 55"/>
            <p:cNvSpPr txBox="1"/>
            <p:nvPr/>
          </p:nvSpPr>
          <p:spPr>
            <a:xfrm>
              <a:off x="529078" y="6445626"/>
              <a:ext cx="1438301" cy="135836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Freedomsamsung</a:t>
              </a:r>
              <a:r>
                <a:rPr lang="en-US" sz="800" b="1" baseline="0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800" b="1" baseline="0" dirty="0">
                  <a:solidFill>
                    <a:schemeClr val="accent6">
                      <a:lumMod val="50000"/>
                    </a:schemeClr>
                  </a:solidFill>
                </a:rPr>
                <a:t>Partner</a:t>
              </a:r>
              <a:endParaRPr lang="en-US" sz="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99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657">
        <p15:prstTrans prst="curtains"/>
      </p:transition>
    </mc:Choice>
    <mc:Fallback xmlns="">
      <p:transition spd="slow" advTm="36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55294" y="670223"/>
            <a:ext cx="9966960" cy="18443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Freedom </a:t>
            </a:r>
            <a:r>
              <a:rPr lang="en-US" sz="8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samsung</a:t>
            </a:r>
            <a:endParaRPr lang="en-US" sz="8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136648" y="3081020"/>
            <a:ext cx="7891272" cy="106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     </a:t>
            </a:r>
            <a:r>
              <a:rPr lang="en-US" sz="4000" b="1" u="sng" dirty="0" err="1" smtClean="0">
                <a:solidFill>
                  <a:srgbClr val="0070C0"/>
                </a:solidFill>
              </a:rPr>
              <a:t>OneOffice</a:t>
            </a:r>
            <a:r>
              <a:rPr lang="en-US" sz="4000" b="1" u="sng" dirty="0" smtClean="0">
                <a:solidFill>
                  <a:srgbClr val="0070C0"/>
                </a:solidFill>
              </a:rPr>
              <a:t> Bundles</a:t>
            </a:r>
            <a:endParaRPr lang="en-US" sz="4000" b="1" u="sng" dirty="0">
              <a:solidFill>
                <a:srgbClr val="0070C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35314" y="4261758"/>
            <a:ext cx="9187543" cy="1638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solidFill>
                  <a:srgbClr val="0070C0"/>
                </a:solidFill>
              </a:rPr>
              <a:t>one</a:t>
            </a:r>
            <a:r>
              <a:rPr lang="en-US" sz="3200" b="1" dirty="0" err="1">
                <a:solidFill>
                  <a:srgbClr val="0070C0"/>
                </a:solidFill>
              </a:rPr>
              <a:t>office</a:t>
            </a:r>
            <a:endParaRPr lang="en-US" sz="3200" b="1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“technology was invented to make our lives easier</a:t>
            </a:r>
          </a:p>
          <a:p>
            <a:r>
              <a:rPr lang="en-US" sz="3200" dirty="0">
                <a:solidFill>
                  <a:srgbClr val="0070C0"/>
                </a:solidFill>
              </a:rPr>
              <a:t>- not our choices”</a:t>
            </a:r>
          </a:p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Adam Jensen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461" y="5762937"/>
            <a:ext cx="1435585" cy="846869"/>
          </a:xfrm>
          <a:prstGeom prst="rect">
            <a:avLst/>
          </a:prstGeom>
        </p:spPr>
      </p:pic>
      <p:sp>
        <p:nvSpPr>
          <p:cNvPr id="8" name="TextBox 55"/>
          <p:cNvSpPr txBox="1"/>
          <p:nvPr/>
        </p:nvSpPr>
        <p:spPr>
          <a:xfrm>
            <a:off x="10202356" y="6532712"/>
            <a:ext cx="1438301" cy="13583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>
                <a:solidFill>
                  <a:schemeClr val="accent6">
                    <a:lumMod val="50000"/>
                  </a:schemeClr>
                </a:solidFill>
              </a:rPr>
              <a:t>Freedoomsamsung</a:t>
            </a:r>
            <a:r>
              <a:rPr lang="en-US" sz="800" b="1" baseline="0">
                <a:solidFill>
                  <a:schemeClr val="accent6">
                    <a:lumMod val="50000"/>
                  </a:schemeClr>
                </a:solidFill>
              </a:rPr>
              <a:t> Partner</a:t>
            </a:r>
            <a:endParaRPr lang="en-US" sz="800" b="1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1171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1895">
        <p15:prstTrans prst="curtains"/>
      </p:transition>
    </mc:Choice>
    <mc:Fallback xmlns="">
      <p:transition spd="slow" advTm="118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r>
              <a:rPr lang="en-US" sz="60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Intentions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Our intention with </a:t>
            </a:r>
            <a:r>
              <a:rPr lang="en-US" sz="4000" dirty="0" err="1">
                <a:solidFill>
                  <a:srgbClr val="0070C0"/>
                </a:solidFill>
              </a:rPr>
              <a:t>one</a:t>
            </a:r>
            <a:r>
              <a:rPr lang="en-US" sz="4000" b="1" dirty="0" err="1">
                <a:solidFill>
                  <a:srgbClr val="0070C0"/>
                </a:solidFill>
              </a:rPr>
              <a:t>office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dirty="0">
                <a:solidFill>
                  <a:srgbClr val="0070C0"/>
                </a:solidFill>
              </a:rPr>
              <a:t>was to do something</a:t>
            </a:r>
          </a:p>
          <a:p>
            <a:r>
              <a:rPr lang="en-US" sz="4000" dirty="0">
                <a:solidFill>
                  <a:srgbClr val="0070C0"/>
                </a:solidFill>
              </a:rPr>
              <a:t>different – bundle the most </a:t>
            </a:r>
            <a:r>
              <a:rPr lang="en-US" sz="4000" dirty="0" smtClean="0">
                <a:solidFill>
                  <a:srgbClr val="0070C0"/>
                </a:solidFill>
              </a:rPr>
              <a:t>advanced </a:t>
            </a:r>
            <a:r>
              <a:rPr lang="en-US" sz="4000" b="1" dirty="0" smtClean="0">
                <a:solidFill>
                  <a:srgbClr val="0070C0"/>
                </a:solidFill>
              </a:rPr>
              <a:t>SAMSUNG HD</a:t>
            </a:r>
            <a:endParaRPr lang="en-US" sz="4000" b="1" dirty="0">
              <a:solidFill>
                <a:srgbClr val="0070C0"/>
              </a:solidFill>
            </a:endParaRPr>
          </a:p>
          <a:p>
            <a:r>
              <a:rPr lang="en-US" sz="4000" dirty="0">
                <a:solidFill>
                  <a:srgbClr val="0070C0"/>
                </a:solidFill>
              </a:rPr>
              <a:t>PBX &amp; security camera systems into an </a:t>
            </a:r>
            <a:r>
              <a:rPr lang="en-US" sz="4000" dirty="0" smtClean="0">
                <a:solidFill>
                  <a:srgbClr val="0070C0"/>
                </a:solidFill>
              </a:rPr>
              <a:t>offer </a:t>
            </a:r>
            <a:r>
              <a:rPr lang="en-US" sz="4000" dirty="0">
                <a:solidFill>
                  <a:srgbClr val="0070C0"/>
                </a:solidFill>
              </a:rPr>
              <a:t>that pays for itself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689947" y="5294021"/>
            <a:ext cx="1438301" cy="905611"/>
            <a:chOff x="529078" y="5675851"/>
            <a:chExt cx="1438301" cy="90561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183" y="5675851"/>
              <a:ext cx="1435585" cy="846869"/>
            </a:xfrm>
            <a:prstGeom prst="rect">
              <a:avLst/>
            </a:prstGeom>
          </p:spPr>
        </p:pic>
        <p:sp>
          <p:nvSpPr>
            <p:cNvPr id="10" name="TextBox 55"/>
            <p:cNvSpPr txBox="1"/>
            <p:nvPr/>
          </p:nvSpPr>
          <p:spPr>
            <a:xfrm>
              <a:off x="529078" y="6445626"/>
              <a:ext cx="1438301" cy="135836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Freedomsamsung</a:t>
              </a:r>
              <a:r>
                <a:rPr lang="en-US" sz="800" b="1" baseline="0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800" b="1" baseline="0" dirty="0">
                  <a:solidFill>
                    <a:schemeClr val="accent6">
                      <a:lumMod val="50000"/>
                    </a:schemeClr>
                  </a:solidFill>
                </a:rPr>
                <a:t>Partner</a:t>
              </a:r>
              <a:endParaRPr lang="en-US" sz="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7996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4806">
        <p15:prstTrans prst="curtains"/>
      </p:transition>
    </mc:Choice>
    <mc:Fallback xmlns="">
      <p:transition spd="slow" advTm="48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sz="6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each </a:t>
            </a:r>
            <a:r>
              <a:rPr lang="en-US" sz="6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bundle </a:t>
            </a:r>
            <a:r>
              <a:rPr lang="en-US" sz="6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consists of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527042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Full feature IP </a:t>
            </a:r>
            <a:r>
              <a:rPr lang="en-US" sz="4000" dirty="0" err="1">
                <a:solidFill>
                  <a:srgbClr val="0070C0"/>
                </a:solidFill>
              </a:rPr>
              <a:t>pbx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endParaRPr lang="en-US" sz="4000" dirty="0" smtClean="0">
              <a:solidFill>
                <a:srgbClr val="0070C0"/>
              </a:solidFill>
            </a:endParaRPr>
          </a:p>
          <a:p>
            <a:r>
              <a:rPr lang="en-US" sz="4000" dirty="0" smtClean="0">
                <a:solidFill>
                  <a:srgbClr val="0070C0"/>
                </a:solidFill>
              </a:rPr>
              <a:t>Voicemail </a:t>
            </a:r>
            <a:r>
              <a:rPr lang="en-US" sz="4000" dirty="0">
                <a:solidFill>
                  <a:srgbClr val="0070C0"/>
                </a:solidFill>
              </a:rPr>
              <a:t>&amp; auto attendant</a:t>
            </a:r>
          </a:p>
          <a:p>
            <a:r>
              <a:rPr lang="en-US" sz="4000" dirty="0">
                <a:solidFill>
                  <a:srgbClr val="0070C0"/>
                </a:solidFill>
              </a:rPr>
              <a:t>24 button reception IP phone </a:t>
            </a:r>
            <a:endParaRPr lang="en-US" sz="4000" dirty="0" smtClean="0">
              <a:solidFill>
                <a:srgbClr val="0070C0"/>
              </a:solidFill>
            </a:endParaRPr>
          </a:p>
          <a:p>
            <a:r>
              <a:rPr lang="en-US" sz="4000" dirty="0" smtClean="0">
                <a:solidFill>
                  <a:srgbClr val="0070C0"/>
                </a:solidFill>
              </a:rPr>
              <a:t>Encrypted </a:t>
            </a:r>
            <a:r>
              <a:rPr lang="en-US" sz="4000" dirty="0">
                <a:solidFill>
                  <a:srgbClr val="0070C0"/>
                </a:solidFill>
              </a:rPr>
              <a:t>voice recording</a:t>
            </a:r>
          </a:p>
          <a:p>
            <a:r>
              <a:rPr lang="en-US" sz="4000" dirty="0">
                <a:solidFill>
                  <a:srgbClr val="0070C0"/>
                </a:solidFill>
              </a:rPr>
              <a:t>Standard IP phones </a:t>
            </a:r>
            <a:endParaRPr lang="en-US" sz="4000" dirty="0" smtClean="0">
              <a:solidFill>
                <a:srgbClr val="0070C0"/>
              </a:solidFill>
            </a:endParaRPr>
          </a:p>
          <a:p>
            <a:r>
              <a:rPr lang="en-US" sz="4000" dirty="0" smtClean="0">
                <a:solidFill>
                  <a:srgbClr val="0070C0"/>
                </a:solidFill>
              </a:rPr>
              <a:t>Telephone </a:t>
            </a:r>
            <a:r>
              <a:rPr lang="en-US" sz="4000" dirty="0">
                <a:solidFill>
                  <a:srgbClr val="0070C0"/>
                </a:solidFill>
              </a:rPr>
              <a:t>management reports</a:t>
            </a:r>
          </a:p>
          <a:p>
            <a:r>
              <a:rPr lang="en-US" sz="4000" dirty="0">
                <a:solidFill>
                  <a:srgbClr val="0070C0"/>
                </a:solidFill>
              </a:rPr>
              <a:t>4 x HD CCTV cameras + DVR </a:t>
            </a:r>
            <a:endParaRPr lang="en-US" sz="4000" dirty="0" smtClean="0">
              <a:solidFill>
                <a:srgbClr val="0070C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689947" y="5294021"/>
            <a:ext cx="1438301" cy="905611"/>
            <a:chOff x="529078" y="5675851"/>
            <a:chExt cx="1438301" cy="90561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183" y="5675851"/>
              <a:ext cx="1435585" cy="846869"/>
            </a:xfrm>
            <a:prstGeom prst="rect">
              <a:avLst/>
            </a:prstGeom>
          </p:spPr>
        </p:pic>
        <p:sp>
          <p:nvSpPr>
            <p:cNvPr id="10" name="TextBox 55"/>
            <p:cNvSpPr txBox="1"/>
            <p:nvPr/>
          </p:nvSpPr>
          <p:spPr>
            <a:xfrm>
              <a:off x="529078" y="6445626"/>
              <a:ext cx="1438301" cy="135836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Freedomsamsung</a:t>
              </a:r>
              <a:r>
                <a:rPr lang="en-US" sz="800" b="1" baseline="0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800" b="1" baseline="0" dirty="0">
                  <a:solidFill>
                    <a:schemeClr val="accent6">
                      <a:lumMod val="50000"/>
                    </a:schemeClr>
                  </a:solidFill>
                </a:rPr>
                <a:t>Partner</a:t>
              </a:r>
              <a:endParaRPr lang="en-US" sz="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2162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0875">
        <p15:prstTrans prst="curtains"/>
      </p:transition>
    </mc:Choice>
    <mc:Fallback xmlns="">
      <p:transition spd="slow" advTm="108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59919" y="1243294"/>
            <a:ext cx="10058400" cy="4050792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POE switch</a:t>
            </a:r>
          </a:p>
          <a:p>
            <a:r>
              <a:rPr lang="en-US" sz="4000" dirty="0" smtClean="0">
                <a:solidFill>
                  <a:srgbClr val="0070C0"/>
                </a:solidFill>
              </a:rPr>
              <a:t>LTE </a:t>
            </a:r>
            <a:r>
              <a:rPr lang="en-US" sz="4000" dirty="0">
                <a:solidFill>
                  <a:srgbClr val="0070C0"/>
                </a:solidFill>
              </a:rPr>
              <a:t>router + firewall </a:t>
            </a:r>
          </a:p>
          <a:p>
            <a:r>
              <a:rPr lang="en-US" sz="4000" dirty="0">
                <a:solidFill>
                  <a:srgbClr val="0070C0"/>
                </a:solidFill>
              </a:rPr>
              <a:t>Installation + cabling</a:t>
            </a:r>
          </a:p>
          <a:p>
            <a:r>
              <a:rPr lang="en-US" sz="4000" dirty="0">
                <a:solidFill>
                  <a:srgbClr val="0070C0"/>
                </a:solidFill>
              </a:rPr>
              <a:t>5-year remote maintenance plan</a:t>
            </a:r>
          </a:p>
          <a:p>
            <a:r>
              <a:rPr lang="fr-FR" sz="4000" dirty="0">
                <a:solidFill>
                  <a:srgbClr val="0070C0"/>
                </a:solidFill>
              </a:rPr>
              <a:t>Server Cabinet</a:t>
            </a:r>
          </a:p>
          <a:p>
            <a:r>
              <a:rPr lang="fr-FR" sz="4000" dirty="0">
                <a:solidFill>
                  <a:srgbClr val="0070C0"/>
                </a:solidFill>
              </a:rPr>
              <a:t> 2 Port analogue switch</a:t>
            </a:r>
          </a:p>
          <a:p>
            <a:r>
              <a:rPr lang="en-US" sz="4000" dirty="0">
                <a:solidFill>
                  <a:srgbClr val="0070C0"/>
                </a:solidFill>
              </a:rPr>
              <a:t>UPS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689947" y="5294021"/>
            <a:ext cx="1438301" cy="905611"/>
            <a:chOff x="529078" y="5675851"/>
            <a:chExt cx="1438301" cy="90561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183" y="5675851"/>
              <a:ext cx="1435585" cy="846869"/>
            </a:xfrm>
            <a:prstGeom prst="rect">
              <a:avLst/>
            </a:prstGeom>
          </p:spPr>
        </p:pic>
        <p:sp>
          <p:nvSpPr>
            <p:cNvPr id="10" name="TextBox 55"/>
            <p:cNvSpPr txBox="1"/>
            <p:nvPr/>
          </p:nvSpPr>
          <p:spPr>
            <a:xfrm>
              <a:off x="529078" y="6445626"/>
              <a:ext cx="1438301" cy="135836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Freedomsamsung</a:t>
              </a:r>
              <a:r>
                <a:rPr lang="en-US" sz="800" b="1" baseline="0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800" b="1" baseline="0" dirty="0">
                  <a:solidFill>
                    <a:schemeClr val="accent6">
                      <a:lumMod val="50000"/>
                    </a:schemeClr>
                  </a:solidFill>
                </a:rPr>
                <a:t>Partner</a:t>
              </a:r>
              <a:endParaRPr lang="en-US" sz="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8050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4309">
        <p15:prstTrans prst="curtains"/>
      </p:transition>
    </mc:Choice>
    <mc:Fallback xmlns="">
      <p:transition spd="slow" advTm="143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9"/>
          <a:stretch/>
        </p:blipFill>
        <p:spPr>
          <a:xfrm>
            <a:off x="3671849" y="0"/>
            <a:ext cx="4848301" cy="6273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"/>
          <a:stretch/>
        </p:blipFill>
        <p:spPr>
          <a:xfrm>
            <a:off x="3671849" y="-1"/>
            <a:ext cx="5319751" cy="6869931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9689947" y="5294021"/>
            <a:ext cx="1438301" cy="905611"/>
            <a:chOff x="529078" y="5675851"/>
            <a:chExt cx="1438301" cy="905611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183" y="5675851"/>
              <a:ext cx="1435585" cy="846869"/>
            </a:xfrm>
            <a:prstGeom prst="rect">
              <a:avLst/>
            </a:prstGeom>
          </p:spPr>
        </p:pic>
        <p:sp>
          <p:nvSpPr>
            <p:cNvPr id="35" name="TextBox 55"/>
            <p:cNvSpPr txBox="1"/>
            <p:nvPr/>
          </p:nvSpPr>
          <p:spPr>
            <a:xfrm>
              <a:off x="529078" y="6445626"/>
              <a:ext cx="1438301" cy="135836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Freedomsamsung</a:t>
              </a:r>
              <a:r>
                <a:rPr lang="en-US" sz="800" b="1" baseline="0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800" b="1" baseline="0" dirty="0">
                  <a:solidFill>
                    <a:schemeClr val="accent6">
                      <a:lumMod val="50000"/>
                    </a:schemeClr>
                  </a:solidFill>
                </a:rPr>
                <a:t>Partner</a:t>
              </a:r>
              <a:endParaRPr lang="en-US" sz="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pic>
        <p:nvPicPr>
          <p:cNvPr id="36" name="Audio 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91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77">
        <p15:prstTrans prst="curtains"/>
      </p:transition>
    </mc:Choice>
    <mc:Fallback xmlns="">
      <p:transition spd="slow" advTm="6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76500" y="139700"/>
            <a:ext cx="5854700" cy="6718300"/>
            <a:chOff x="0" y="0"/>
            <a:chExt cx="3260912" cy="39926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3260912" cy="197137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5" y="1964394"/>
              <a:ext cx="3260647" cy="202824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9689947" y="5294021"/>
            <a:ext cx="1438301" cy="905611"/>
            <a:chOff x="529078" y="5675851"/>
            <a:chExt cx="1438301" cy="90561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183" y="5675851"/>
              <a:ext cx="1435585" cy="846869"/>
            </a:xfrm>
            <a:prstGeom prst="rect">
              <a:avLst/>
            </a:prstGeom>
          </p:spPr>
        </p:pic>
        <p:sp>
          <p:nvSpPr>
            <p:cNvPr id="12" name="TextBox 55"/>
            <p:cNvSpPr txBox="1"/>
            <p:nvPr/>
          </p:nvSpPr>
          <p:spPr>
            <a:xfrm>
              <a:off x="529078" y="6445626"/>
              <a:ext cx="1438301" cy="135836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Freedomsamsung</a:t>
              </a:r>
              <a:r>
                <a:rPr lang="en-US" sz="800" b="1" baseline="0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800" b="1" baseline="0" dirty="0">
                  <a:solidFill>
                    <a:schemeClr val="accent6">
                      <a:lumMod val="50000"/>
                    </a:schemeClr>
                  </a:solidFill>
                </a:rPr>
                <a:t>Partner</a:t>
              </a:r>
              <a:endParaRPr lang="en-US" sz="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67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774">
        <p15:prstTrans prst="curtains"/>
      </p:transition>
    </mc:Choice>
    <mc:Fallback xmlns="">
      <p:transition spd="slow" advTm="7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33700" y="241300"/>
            <a:ext cx="5651500" cy="6438900"/>
            <a:chOff x="0" y="0"/>
            <a:chExt cx="3126101" cy="40478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3126101" cy="208529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29" y="2051274"/>
              <a:ext cx="3109147" cy="1996528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9689947" y="5294021"/>
            <a:ext cx="1438301" cy="905611"/>
            <a:chOff x="529078" y="5675851"/>
            <a:chExt cx="1438301" cy="90561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183" y="5675851"/>
              <a:ext cx="1435585" cy="846869"/>
            </a:xfrm>
            <a:prstGeom prst="rect">
              <a:avLst/>
            </a:prstGeom>
          </p:spPr>
        </p:pic>
        <p:sp>
          <p:nvSpPr>
            <p:cNvPr id="12" name="TextBox 55"/>
            <p:cNvSpPr txBox="1"/>
            <p:nvPr/>
          </p:nvSpPr>
          <p:spPr>
            <a:xfrm>
              <a:off x="529078" y="6445626"/>
              <a:ext cx="1438301" cy="135836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Freedomsamsung</a:t>
              </a:r>
              <a:r>
                <a:rPr lang="en-US" sz="800" b="1" baseline="0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800" b="1" baseline="0" dirty="0">
                  <a:solidFill>
                    <a:schemeClr val="accent6">
                      <a:lumMod val="50000"/>
                    </a:schemeClr>
                  </a:solidFill>
                </a:rPr>
                <a:t>Partner</a:t>
              </a:r>
              <a:endParaRPr lang="en-US" sz="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69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889">
        <p15:prstTrans prst="curtains"/>
      </p:transition>
    </mc:Choice>
    <mc:Fallback xmlns="">
      <p:transition spd="slow" advTm="18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49" y="0"/>
            <a:ext cx="4848301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689947" y="5294021"/>
            <a:ext cx="1438301" cy="905611"/>
            <a:chOff x="529078" y="5675851"/>
            <a:chExt cx="1438301" cy="90561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183" y="5675851"/>
              <a:ext cx="1435585" cy="846869"/>
            </a:xfrm>
            <a:prstGeom prst="rect">
              <a:avLst/>
            </a:prstGeom>
          </p:spPr>
        </p:pic>
        <p:sp>
          <p:nvSpPr>
            <p:cNvPr id="7" name="TextBox 55"/>
            <p:cNvSpPr txBox="1"/>
            <p:nvPr/>
          </p:nvSpPr>
          <p:spPr>
            <a:xfrm>
              <a:off x="529078" y="6445626"/>
              <a:ext cx="1438301" cy="135836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Freedomsamsung</a:t>
              </a:r>
              <a:r>
                <a:rPr lang="en-US" sz="800" b="1" baseline="0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800" b="1" baseline="0" dirty="0">
                  <a:solidFill>
                    <a:schemeClr val="accent6">
                      <a:lumMod val="50000"/>
                    </a:schemeClr>
                  </a:solidFill>
                </a:rPr>
                <a:t>Partner</a:t>
              </a:r>
              <a:endParaRPr lang="en-US" sz="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90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199">
        <p15:prstTrans prst="curtains"/>
      </p:transition>
    </mc:Choice>
    <mc:Fallback xmlns="">
      <p:transition spd="slow" advTm="11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2.9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|1.4|2|1.8|2|1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78</TotalTime>
  <Words>259</Words>
  <Application>Microsoft Office PowerPoint</Application>
  <PresentationFormat>Widescreen</PresentationFormat>
  <Paragraphs>57</Paragraphs>
  <Slides>19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Algerian</vt:lpstr>
      <vt:lpstr>Arial</vt:lpstr>
      <vt:lpstr>Bodoni MT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Intentions </vt:lpstr>
      <vt:lpstr>What each bundle consists of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Mjereza</dc:creator>
  <cp:lastModifiedBy>Mjereza</cp:lastModifiedBy>
  <cp:revision>10</cp:revision>
  <dcterms:created xsi:type="dcterms:W3CDTF">2017-12-09T18:52:37Z</dcterms:created>
  <dcterms:modified xsi:type="dcterms:W3CDTF">2017-12-09T21:16:12Z</dcterms:modified>
</cp:coreProperties>
</file>